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245D52-0488-4E45-8FC2-96A183DA6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881B02-092B-4103-9BDC-AB63B0B7A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9AA8F7-E10C-4D02-A3FF-94E376163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47B868-D33C-40B2-806B-EB159129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5D9C8B-EA6A-4F3A-94BF-387B611E0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1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266AA-12B1-4514-A69F-AAABAAE7C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C73878-8E04-402C-ABB8-32F3E25B4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CD1AF-A6FB-42BC-B605-6EC30AFCC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F1BCC8-73AF-48D9-8541-07F3A7655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00D395-441D-4F8A-82CE-ED57AA712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1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24501D-E47E-40BD-8EB5-27131A222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E29137A-9387-4413-8245-F52D57847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6E2D5F-A76D-4532-9736-163BCD70D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BBD0D2-61A2-46F1-9BFD-06BC090E3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4C3307-0B42-497A-A316-C4E4CAB86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9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A25D9C-341E-4A4E-9581-EF865B8D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CEB6E8-80EC-4A85-A7B1-BE5FDE14C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707B91-449D-4F37-8E71-58F4C03C5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12E92A-DEF5-4844-85A2-D1A6387F0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D36C03-4A84-421C-82EE-21AE3AE0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0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6FCDF7-F763-42CD-9DFB-C8DA1C4E4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F26338-F4FF-49D4-8CD7-E56AEEE47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3E14FD-B7B0-4A5B-8825-FD8E40B86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198FE6-BE04-4221-80A1-FB1A95F2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C881F-6DB8-4FE2-9850-398E9AFC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6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84E0C-2786-4BF1-8639-7C72CB69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5404ED-4857-479A-AA90-1AF3D7EECF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7AC5BB-076F-4DA7-A926-E99AB95B3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707D46-EEC1-4506-83C8-6A2AF84E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5E63B4-1F1C-4EF6-A54A-47FDAF960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CC4608-0DA0-458E-A9ED-D1B4FB8B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0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68AA41-40B5-4A9C-A01D-D4F0FEC40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6999B2-0D28-4871-9496-4474DAC57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0603BB-0D0B-4167-8035-36716257E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E4C60A-5438-40AD-B4C9-47124DD67D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813141-A11D-466C-A5A9-246AD25AC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38A70F-DF3E-4EF7-8240-6A98BE6E4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B46F37-6F5F-44A9-B340-61A579A1B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3F6456-2108-4521-BB4F-F3F8EEF50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5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B94537-0F57-4E24-A983-597B9396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F66AE6-F74A-4443-B509-521CA3693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9AD0172-8E21-4409-9E44-E97188B34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B27945-B9C1-4D38-8734-2E0990B0C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0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F4235B4-86BA-45B5-ABD7-2F0A5E391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F2D28E-5EDA-4CC2-8F25-88C7342DB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19F408-2F1A-44B6-8A50-F955C917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818F9-C99D-4DF3-99AB-A304F343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6C57AE-1F01-4C96-9FCA-388AB25E8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9141AD-DA30-42A9-BEB8-5D2B09AA9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B4F229-1774-4E10-9CF8-349023E76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B825C6-18A3-4015-B621-8C8347F85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0BE3C4-C534-4222-8419-96FF9EDF2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7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ACCF7-5068-4E70-9307-56AA991AA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F7FC9A7-772C-4920-963E-01DEC7F5E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D8F40A-3769-4BA9-A64C-BA881A66F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85A697-DE0A-4675-B931-23C053FE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F4AFF9-2E8B-4FA3-967D-EC0976F94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622D3B-35DB-4AA7-B1D1-CCB286D0A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3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F868565-FC36-4ADB-9C24-DF5DD3457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329569-A6B5-4D2D-BD5D-A72F4186C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2F274E-462E-472E-BF3D-424E71469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402F6-8C12-4DB1-9B1B-F712CBFBD16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303060-E954-4C78-A90B-76365E199F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8756D5-4B1B-4C5B-AC82-B4870FB6A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7C494-CFB9-4E88-8E5B-15BC12310B9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2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A886402-526D-49F5-8942-B18F4F471F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0" t="10436" r="8427" b="7273"/>
          <a:stretch/>
        </p:blipFill>
        <p:spPr>
          <a:xfrm>
            <a:off x="278536" y="338203"/>
            <a:ext cx="10285130" cy="641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845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Ecoanalitica</dc:creator>
  <cp:lastModifiedBy>Ecoanalitica</cp:lastModifiedBy>
  <cp:revision>2</cp:revision>
  <dcterms:created xsi:type="dcterms:W3CDTF">2017-09-13T20:39:51Z</dcterms:created>
  <dcterms:modified xsi:type="dcterms:W3CDTF">2017-09-13T20:41:26Z</dcterms:modified>
</cp:coreProperties>
</file>